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C71B-E4A6-4475-BB70-E1221446E58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77D4-E345-4E2F-A0FC-FCC059D1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3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bmp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b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9436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1234141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7" y="5410200"/>
            <a:ext cx="1234141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7200"/>
            <a:ext cx="1234141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88" y="5638800"/>
            <a:ext cx="1234141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19400" y="3200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Wel</a:t>
            </a:r>
            <a:r>
              <a:rPr lang="en-US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Come</a:t>
            </a:r>
            <a:endParaRPr lang="en-US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8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2004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Abstract Noun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001000" cy="4832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সব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বাহ্যিক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আকৃতি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নেই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চোখে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দেখা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ছোঁয়া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স্বাদ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নেয়া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অর্থা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ৎ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ইন্দ্রিয়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উপলদ্ধি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শুধু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অনুভব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Abstract Noun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Honesty is the best policy.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Health is wealth.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Kindness is a great virtue.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Beauty is truth.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43434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Kinds of Concrete Noun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239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Concrete Noun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কে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আবার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ভাগে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ভাগ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হয়েছে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514600"/>
            <a:ext cx="617220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Proper Noun -----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নামবাচক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বিশেষ্য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Common Noun---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জাতিবাচক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বিশেষ্য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342900" indent="-342900"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Collective Noun –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সমষ্টিবাচক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বিশেষ্য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Material Noun –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বস্তুবাচক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বিশেষ্য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886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Proper Noun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447800"/>
            <a:ext cx="6248400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নির্দিষ্ট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কোন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ব্যক্তি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বস্তু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স্থান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প্রকৃতির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নাম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বোঝানো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হয়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Proper Noun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যেমনঃ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We live in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Dhaka.</a:t>
            </a:r>
          </a:p>
          <a:p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twelve years old.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3276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Common Noun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5105400" cy="304698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এক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জাতীয়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ব্যক্তি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প্রানী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বস্তুর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প্রত্যেকের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সাধারন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নাম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বুঝায়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Common Noun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। 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যেমনঃ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Mortal.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Cow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lives on grass.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3200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Collective Noun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746760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সমজাতীয়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এক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জাতীয়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কোনো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ব্যক্তি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বস্তুকে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পৃথকভাবে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বুঝিয়ে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তাদের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সমষ্টিকে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বুঝায়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Collective Noun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যেমনঃ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There is a 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crowd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under the tree.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She is the best girl in the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200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Material Noun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7239000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সকল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গননা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শুধু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পরিমাণ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নির্ধারণ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তাদেরকে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Material Noun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যেমনঃ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He drinks some 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milk.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We cannot live without 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water.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54102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Alone Work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239000" cy="31700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Identify the different kinds of Noun.</a:t>
            </a:r>
          </a:p>
          <a:p>
            <a:pPr marL="342900" indent="-342900">
              <a:buAutoNum type="arabicPeriod"/>
            </a:pPr>
            <a:r>
              <a:rPr lang="en-US" sz="32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Dhaka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the big </a:t>
            </a:r>
            <a:r>
              <a:rPr lang="en-US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city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cow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eats </a:t>
            </a:r>
            <a:r>
              <a:rPr lang="en-US" sz="40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grass.</a:t>
            </a:r>
            <a:endParaRPr lang="en-US" sz="3200" b="1" u="sng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doing well in this session.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Milk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 white.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Honesty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the best </a:t>
            </a:r>
            <a:r>
              <a:rPr lang="en-US" sz="32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policy.</a:t>
            </a:r>
            <a:endParaRPr lang="en-US" sz="3200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9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4724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Answer this Question: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077200" cy="4401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Dhaka- Proper Noun, City- Common Noun.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Cow– Common Noun, Grass- Common Noun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Class- Collective Noun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Milk- Material Noun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Honesty- Abstract Noun. 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7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37338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382000" cy="443198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Read the following sentence and write the noun are Proper, Common, Collective  and Abstract.</a:t>
            </a:r>
          </a:p>
          <a:p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Honesty is the best policy.</a:t>
            </a:r>
          </a:p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Solomon was  famous for his wisdom.</a:t>
            </a:r>
          </a:p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committee of five appointed.</a:t>
            </a:r>
          </a:p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is a bright student.</a:t>
            </a:r>
          </a:p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Wisdom is better than riches.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3810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 this Question :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7086600" cy="424731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Abstract Noun</a:t>
            </a:r>
          </a:p>
          <a:p>
            <a:pPr marL="342900" indent="-342900">
              <a:buAutoNum type="arabicPeriod"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Proper Noun</a:t>
            </a:r>
          </a:p>
          <a:p>
            <a:pPr marL="342900" indent="-342900">
              <a:buAutoNum type="arabicPeriod"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Collective Noun</a:t>
            </a:r>
          </a:p>
          <a:p>
            <a:pPr marL="342900" indent="-342900">
              <a:buAutoNum type="arabicPeriod"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Common Noun</a:t>
            </a:r>
          </a:p>
          <a:p>
            <a:pPr marL="342900" indent="-342900">
              <a:buAutoNum type="arabicPeriod"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Abstract Noun.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3810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Teacher Identify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010400" cy="56323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Algerian" pitchFamily="82" charset="0"/>
              <a:cs typeface="Times New Roman" pitchFamily="18" charset="0"/>
            </a:endParaRPr>
          </a:p>
          <a:p>
            <a:endParaRPr lang="en-US" sz="3600" b="1" dirty="0">
              <a:latin typeface="Algerian" pitchFamily="82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Salim </a:t>
            </a:r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Ahmed</a:t>
            </a:r>
          </a:p>
          <a:p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Assistant Teacher ( PHT )</a:t>
            </a:r>
          </a:p>
          <a:p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B. D. C. H High School</a:t>
            </a:r>
          </a:p>
          <a:p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Dumurtala, Muladi, Barisal</a:t>
            </a:r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Mobile: 01719764425</a:t>
            </a:r>
          </a:p>
          <a:p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E-mail. salimahmed4425@gmail.com</a:t>
            </a:r>
          </a:p>
          <a:p>
            <a:endParaRPr lang="en-US" sz="3600" b="1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"/>
            <a:ext cx="179416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92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35814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6477000" cy="33547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Find out of Noun :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girl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looks beauty.</a:t>
            </a:r>
          </a:p>
          <a:p>
            <a:pPr marL="228600" indent="-2286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a good boy.</a:t>
            </a:r>
          </a:p>
          <a:p>
            <a:pPr marL="228600" indent="-2286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has no colour.</a:t>
            </a:r>
          </a:p>
          <a:p>
            <a:pPr marL="228600" indent="-2286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Our  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has won the match.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059359"/>
            <a:ext cx="3505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22706"/>
            <a:ext cx="7391400" cy="42780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Identify the different kinds of Noun.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4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Munni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is a good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girl.</a:t>
            </a:r>
          </a:p>
          <a:p>
            <a:pPr marL="457200" indent="-457200"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is wealth.</a:t>
            </a:r>
          </a:p>
          <a:p>
            <a:pPr marL="457200" indent="-457200"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am reading a </a:t>
            </a:r>
            <a:r>
              <a:rPr lang="en-US" sz="4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book.</a:t>
            </a:r>
          </a:p>
          <a:p>
            <a:pPr marL="457200" indent="-457200"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Kindness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is a virtue.</a:t>
            </a:r>
          </a:p>
          <a:p>
            <a:pPr marL="457200" indent="-457200"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Truth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is beauty.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2133600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2133600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025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77636"/>
            <a:ext cx="632460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5864"/>
            <a:ext cx="824152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" y="1524000"/>
            <a:ext cx="82415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9" y="2777836"/>
            <a:ext cx="824152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5864"/>
            <a:ext cx="824152" cy="602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027"/>
            <a:ext cx="824152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64"/>
            <a:ext cx="824152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48" y="45027"/>
            <a:ext cx="824152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0109"/>
            <a:ext cx="824152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7" y="4191000"/>
            <a:ext cx="824152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9" y="5569527"/>
            <a:ext cx="824152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824152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72045"/>
            <a:ext cx="824152" cy="83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36" y="2822863"/>
            <a:ext cx="824152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13" y="4343400"/>
            <a:ext cx="824152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58" y="6267450"/>
            <a:ext cx="824152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09" y="6288232"/>
            <a:ext cx="824152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24" y="6289964"/>
            <a:ext cx="824152" cy="41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69" y="6289964"/>
            <a:ext cx="824152" cy="419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00710" y="2514600"/>
            <a:ext cx="4562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Thanks All Students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3124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Class Identify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438400"/>
            <a:ext cx="6172200" cy="31700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Class : Six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English 2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Classification of Noun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Time : 50 Minutes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Date : …………………….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0386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Learning Outcomes :-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905000"/>
            <a:ext cx="4648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Students Will be  Learn 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72390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dirty="0"/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What is the Called of Noun 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How many kinds of Noun 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Description of all Noun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85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260985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752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Mosque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24003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1828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Birds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1"/>
            <a:ext cx="24384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1600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Mango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52365"/>
            <a:ext cx="2609849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4114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Flower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52366"/>
            <a:ext cx="2400300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4038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Elephant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2290465"/>
            <a:ext cx="2571750" cy="171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53300" y="4038600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Cow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2" y="4585019"/>
            <a:ext cx="2609848" cy="15382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6248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Plane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85020"/>
            <a:ext cx="2400300" cy="15382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0" y="6172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sunrise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4585020"/>
            <a:ext cx="2571750" cy="153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7391400" y="60960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Fish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5800" y="228600"/>
            <a:ext cx="7772400" cy="6477000"/>
          </a:xfrm>
          <a:prstGeom prst="ellipse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1524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Today Our lesson is …..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9718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Classification of Noun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21336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Noun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24335"/>
            <a:ext cx="260985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3483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Mosque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4335"/>
            <a:ext cx="24003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3424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Birds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4336"/>
            <a:ext cx="2438400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31959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Mango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419600"/>
            <a:ext cx="72390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শব্দ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কোন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কিছুর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নাম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বুঝায়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বিশেষ্য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85800"/>
            <a:ext cx="3581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Kinds of Noun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60198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ইন্দ্রিয়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উপলদ্ধি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অথবা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ইন্দ্রিয়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উপলদ্ধি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এ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প্রেক্ষিতে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কে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প্রধানত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ভাগে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ভাগ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।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62400"/>
            <a:ext cx="77724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Concrete  Noun – Flower, Boy, Water, Cow.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Abstract Noun – Honesty, Health, Kindness, Beauty.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048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Concrete Noun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7467600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সব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বাহ্যিক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আকৃতি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আছে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এবং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চোখে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দেখা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ছোঁয়া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স্বাদ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নেয়া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অর্থা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ৎ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ইন্দ্রিয়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উপলদ্ধি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তাদেরকে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Concrete Noun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Flower.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 is a good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boy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drink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cow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is red.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680</Words>
  <Application>Microsoft Office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63</cp:revision>
  <dcterms:created xsi:type="dcterms:W3CDTF">2017-10-01T12:21:51Z</dcterms:created>
  <dcterms:modified xsi:type="dcterms:W3CDTF">2017-10-01T16:31:09Z</dcterms:modified>
</cp:coreProperties>
</file>